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61" r:id="rId4"/>
    <p:sldId id="262" r:id="rId5"/>
    <p:sldId id="295" r:id="rId6"/>
    <p:sldId id="294" r:id="rId7"/>
    <p:sldId id="265" r:id="rId8"/>
    <p:sldId id="266" r:id="rId9"/>
    <p:sldId id="296" r:id="rId10"/>
    <p:sldId id="301" r:id="rId11"/>
    <p:sldId id="302" r:id="rId12"/>
    <p:sldId id="293" r:id="rId1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FEF632-D129-468B-9E1C-107FE2ED82DC}" v="55" dt="2022-11-09T19:13:42.2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90" d="100"/>
          <a:sy n="90" d="100"/>
        </p:scale>
        <p:origin x="307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Schmutz" userId="3c047505-8a4e-4f53-8fa1-2072215ed561" providerId="ADAL" clId="{50FEF632-D129-468B-9E1C-107FE2ED82DC}"/>
    <pc:docChg chg="undo custSel addSld modSld sldOrd">
      <pc:chgData name="Lucas Schmutz" userId="3c047505-8a4e-4f53-8fa1-2072215ed561" providerId="ADAL" clId="{50FEF632-D129-468B-9E1C-107FE2ED82DC}" dt="2022-11-09T19:13:42.297" v="737" actId="15"/>
      <pc:docMkLst>
        <pc:docMk/>
      </pc:docMkLst>
      <pc:sldChg chg="addSp modSp mod">
        <pc:chgData name="Lucas Schmutz" userId="3c047505-8a4e-4f53-8fa1-2072215ed561" providerId="ADAL" clId="{50FEF632-D129-468B-9E1C-107FE2ED82DC}" dt="2022-11-09T16:34:37.776" v="93" actId="1076"/>
        <pc:sldMkLst>
          <pc:docMk/>
          <pc:sldMk cId="428582932" sldId="257"/>
        </pc:sldMkLst>
        <pc:picChg chg="add mod">
          <ac:chgData name="Lucas Schmutz" userId="3c047505-8a4e-4f53-8fa1-2072215ed561" providerId="ADAL" clId="{50FEF632-D129-468B-9E1C-107FE2ED82DC}" dt="2022-11-09T16:34:37.776" v="93" actId="1076"/>
          <ac:picMkLst>
            <pc:docMk/>
            <pc:sldMk cId="428582932" sldId="257"/>
            <ac:picMk id="9" creationId="{B4460704-FCB2-EF5F-D5CF-9F68B330BBE1}"/>
          </ac:picMkLst>
        </pc:picChg>
      </pc:sldChg>
      <pc:sldChg chg="addSp delSp modSp mod">
        <pc:chgData name="Lucas Schmutz" userId="3c047505-8a4e-4f53-8fa1-2072215ed561" providerId="ADAL" clId="{50FEF632-D129-468B-9E1C-107FE2ED82DC}" dt="2022-11-09T18:44:54.261" v="205" actId="20577"/>
        <pc:sldMkLst>
          <pc:docMk/>
          <pc:sldMk cId="568402554" sldId="261"/>
        </pc:sldMkLst>
        <pc:spChg chg="add mod">
          <ac:chgData name="Lucas Schmutz" userId="3c047505-8a4e-4f53-8fa1-2072215ed561" providerId="ADAL" clId="{50FEF632-D129-468B-9E1C-107FE2ED82DC}" dt="2022-11-09T15:25:57.110" v="27"/>
          <ac:spMkLst>
            <pc:docMk/>
            <pc:sldMk cId="568402554" sldId="261"/>
            <ac:spMk id="3" creationId="{120B63BC-EF68-F343-4D0E-22610F52D064}"/>
          </ac:spMkLst>
        </pc:spChg>
        <pc:spChg chg="del">
          <ac:chgData name="Lucas Schmutz" userId="3c047505-8a4e-4f53-8fa1-2072215ed561" providerId="ADAL" clId="{50FEF632-D129-468B-9E1C-107FE2ED82DC}" dt="2022-11-09T15:25:56.698" v="26" actId="478"/>
          <ac:spMkLst>
            <pc:docMk/>
            <pc:sldMk cId="568402554" sldId="261"/>
            <ac:spMk id="4" creationId="{5A83537B-2EE2-F4F5-C80B-34D9F159AE68}"/>
          </ac:spMkLst>
        </pc:spChg>
        <pc:spChg chg="del">
          <ac:chgData name="Lucas Schmutz" userId="3c047505-8a4e-4f53-8fa1-2072215ed561" providerId="ADAL" clId="{50FEF632-D129-468B-9E1C-107FE2ED82DC}" dt="2022-11-09T15:25:56.698" v="26" actId="478"/>
          <ac:spMkLst>
            <pc:docMk/>
            <pc:sldMk cId="568402554" sldId="261"/>
            <ac:spMk id="5" creationId="{C1B4E6DA-9753-270E-79D0-0429326CEE8C}"/>
          </ac:spMkLst>
        </pc:spChg>
        <pc:spChg chg="del">
          <ac:chgData name="Lucas Schmutz" userId="3c047505-8a4e-4f53-8fa1-2072215ed561" providerId="ADAL" clId="{50FEF632-D129-468B-9E1C-107FE2ED82DC}" dt="2022-11-09T15:25:56.698" v="26" actId="478"/>
          <ac:spMkLst>
            <pc:docMk/>
            <pc:sldMk cId="568402554" sldId="261"/>
            <ac:spMk id="6" creationId="{1B59D201-B98C-E2F3-4966-F26B27998D37}"/>
          </ac:spMkLst>
        </pc:spChg>
        <pc:spChg chg="del">
          <ac:chgData name="Lucas Schmutz" userId="3c047505-8a4e-4f53-8fa1-2072215ed561" providerId="ADAL" clId="{50FEF632-D129-468B-9E1C-107FE2ED82DC}" dt="2022-11-09T15:25:56.698" v="26" actId="478"/>
          <ac:spMkLst>
            <pc:docMk/>
            <pc:sldMk cId="568402554" sldId="261"/>
            <ac:spMk id="7" creationId="{30C10768-CB60-6E62-2FC7-CCCB8F5E31E9}"/>
          </ac:spMkLst>
        </pc:spChg>
        <pc:spChg chg="add del mod">
          <ac:chgData name="Lucas Schmutz" userId="3c047505-8a4e-4f53-8fa1-2072215ed561" providerId="ADAL" clId="{50FEF632-D129-468B-9E1C-107FE2ED82DC}" dt="2022-11-09T15:26:06.873" v="29" actId="478"/>
          <ac:spMkLst>
            <pc:docMk/>
            <pc:sldMk cId="568402554" sldId="261"/>
            <ac:spMk id="10" creationId="{14603DD2-1229-2FDA-01ED-0AF398FB963B}"/>
          </ac:spMkLst>
        </pc:spChg>
        <pc:spChg chg="mod">
          <ac:chgData name="Lucas Schmutz" userId="3c047505-8a4e-4f53-8fa1-2072215ed561" providerId="ADAL" clId="{50FEF632-D129-468B-9E1C-107FE2ED82DC}" dt="2022-11-09T18:44:54.261" v="205" actId="20577"/>
          <ac:spMkLst>
            <pc:docMk/>
            <pc:sldMk cId="568402554" sldId="261"/>
            <ac:spMk id="11" creationId="{30E14A8F-F869-51C2-8435-2F1AB3A0F93F}"/>
          </ac:spMkLst>
        </pc:spChg>
        <pc:spChg chg="add mod">
          <ac:chgData name="Lucas Schmutz" userId="3c047505-8a4e-4f53-8fa1-2072215ed561" providerId="ADAL" clId="{50FEF632-D129-468B-9E1C-107FE2ED82DC}" dt="2022-11-09T15:25:57.110" v="27"/>
          <ac:spMkLst>
            <pc:docMk/>
            <pc:sldMk cId="568402554" sldId="261"/>
            <ac:spMk id="12" creationId="{0A45F847-086C-02DA-09EE-C30E9ECFCA5E}"/>
          </ac:spMkLst>
        </pc:spChg>
        <pc:spChg chg="add mod">
          <ac:chgData name="Lucas Schmutz" userId="3c047505-8a4e-4f53-8fa1-2072215ed561" providerId="ADAL" clId="{50FEF632-D129-468B-9E1C-107FE2ED82DC}" dt="2022-11-09T15:25:57.110" v="27"/>
          <ac:spMkLst>
            <pc:docMk/>
            <pc:sldMk cId="568402554" sldId="261"/>
            <ac:spMk id="14" creationId="{CF022566-FDA7-0DB5-287C-E5D4151052E2}"/>
          </ac:spMkLst>
        </pc:spChg>
      </pc:sldChg>
      <pc:sldChg chg="addSp delSp modSp mod">
        <pc:chgData name="Lucas Schmutz" userId="3c047505-8a4e-4f53-8fa1-2072215ed561" providerId="ADAL" clId="{50FEF632-D129-468B-9E1C-107FE2ED82DC}" dt="2022-11-09T18:48:40.669" v="295" actId="20577"/>
        <pc:sldMkLst>
          <pc:docMk/>
          <pc:sldMk cId="748704231" sldId="262"/>
        </pc:sldMkLst>
        <pc:spChg chg="add mod">
          <ac:chgData name="Lucas Schmutz" userId="3c047505-8a4e-4f53-8fa1-2072215ed561" providerId="ADAL" clId="{50FEF632-D129-468B-9E1C-107FE2ED82DC}" dt="2022-11-09T15:27:31.478" v="31"/>
          <ac:spMkLst>
            <pc:docMk/>
            <pc:sldMk cId="748704231" sldId="262"/>
            <ac:spMk id="2" creationId="{38E088FD-C536-CD0D-AF66-037FA5CD143F}"/>
          </ac:spMkLst>
        </pc:spChg>
        <pc:spChg chg="del">
          <ac:chgData name="Lucas Schmutz" userId="3c047505-8a4e-4f53-8fa1-2072215ed561" providerId="ADAL" clId="{50FEF632-D129-468B-9E1C-107FE2ED82DC}" dt="2022-11-09T15:27:31.201" v="30" actId="478"/>
          <ac:spMkLst>
            <pc:docMk/>
            <pc:sldMk cId="748704231" sldId="262"/>
            <ac:spMk id="4" creationId="{5A83537B-2EE2-F4F5-C80B-34D9F159AE68}"/>
          </ac:spMkLst>
        </pc:spChg>
        <pc:spChg chg="del">
          <ac:chgData name="Lucas Schmutz" userId="3c047505-8a4e-4f53-8fa1-2072215ed561" providerId="ADAL" clId="{50FEF632-D129-468B-9E1C-107FE2ED82DC}" dt="2022-11-09T15:27:31.201" v="30" actId="478"/>
          <ac:spMkLst>
            <pc:docMk/>
            <pc:sldMk cId="748704231" sldId="262"/>
            <ac:spMk id="5" creationId="{C1B4E6DA-9753-270E-79D0-0429326CEE8C}"/>
          </ac:spMkLst>
        </pc:spChg>
        <pc:spChg chg="del">
          <ac:chgData name="Lucas Schmutz" userId="3c047505-8a4e-4f53-8fa1-2072215ed561" providerId="ADAL" clId="{50FEF632-D129-468B-9E1C-107FE2ED82DC}" dt="2022-11-09T15:27:31.201" v="30" actId="478"/>
          <ac:spMkLst>
            <pc:docMk/>
            <pc:sldMk cId="748704231" sldId="262"/>
            <ac:spMk id="6" creationId="{1B59D201-B98C-E2F3-4966-F26B27998D37}"/>
          </ac:spMkLst>
        </pc:spChg>
        <pc:spChg chg="del">
          <ac:chgData name="Lucas Schmutz" userId="3c047505-8a4e-4f53-8fa1-2072215ed561" providerId="ADAL" clId="{50FEF632-D129-468B-9E1C-107FE2ED82DC}" dt="2022-11-09T15:27:31.201" v="30" actId="478"/>
          <ac:spMkLst>
            <pc:docMk/>
            <pc:sldMk cId="748704231" sldId="262"/>
            <ac:spMk id="7" creationId="{30C10768-CB60-6E62-2FC7-CCCB8F5E31E9}"/>
          </ac:spMkLst>
        </pc:spChg>
        <pc:spChg chg="mod">
          <ac:chgData name="Lucas Schmutz" userId="3c047505-8a4e-4f53-8fa1-2072215ed561" providerId="ADAL" clId="{50FEF632-D129-468B-9E1C-107FE2ED82DC}" dt="2022-11-09T18:48:40.669" v="295" actId="20577"/>
          <ac:spMkLst>
            <pc:docMk/>
            <pc:sldMk cId="748704231" sldId="262"/>
            <ac:spMk id="9" creationId="{E1FE63DB-0BBC-CDDB-F856-44FF4B1536DD}"/>
          </ac:spMkLst>
        </pc:spChg>
        <pc:spChg chg="add mod">
          <ac:chgData name="Lucas Schmutz" userId="3c047505-8a4e-4f53-8fa1-2072215ed561" providerId="ADAL" clId="{50FEF632-D129-468B-9E1C-107FE2ED82DC}" dt="2022-11-09T15:27:31.478" v="31"/>
          <ac:spMkLst>
            <pc:docMk/>
            <pc:sldMk cId="748704231" sldId="262"/>
            <ac:spMk id="12" creationId="{95034279-ED65-8C4B-BDF1-FF548AB08C42}"/>
          </ac:spMkLst>
        </pc:spChg>
        <pc:spChg chg="add mod">
          <ac:chgData name="Lucas Schmutz" userId="3c047505-8a4e-4f53-8fa1-2072215ed561" providerId="ADAL" clId="{50FEF632-D129-468B-9E1C-107FE2ED82DC}" dt="2022-11-09T15:27:31.478" v="31"/>
          <ac:spMkLst>
            <pc:docMk/>
            <pc:sldMk cId="748704231" sldId="262"/>
            <ac:spMk id="14" creationId="{38FE372A-FA09-01AE-2947-1571113F37D8}"/>
          </ac:spMkLst>
        </pc:spChg>
      </pc:sldChg>
      <pc:sldChg chg="ord">
        <pc:chgData name="Lucas Schmutz" userId="3c047505-8a4e-4f53-8fa1-2072215ed561" providerId="ADAL" clId="{50FEF632-D129-468B-9E1C-107FE2ED82DC}" dt="2022-11-09T18:54:29.067" v="462"/>
        <pc:sldMkLst>
          <pc:docMk/>
          <pc:sldMk cId="2056614299" sldId="265"/>
        </pc:sldMkLst>
      </pc:sldChg>
      <pc:sldChg chg="addSp delSp modSp mod ord">
        <pc:chgData name="Lucas Schmutz" userId="3c047505-8a4e-4f53-8fa1-2072215ed561" providerId="ADAL" clId="{50FEF632-D129-468B-9E1C-107FE2ED82DC}" dt="2022-11-09T19:10:23.971" v="636"/>
        <pc:sldMkLst>
          <pc:docMk/>
          <pc:sldMk cId="3853243237" sldId="266"/>
        </pc:sldMkLst>
        <pc:spChg chg="del mod">
          <ac:chgData name="Lucas Schmutz" userId="3c047505-8a4e-4f53-8fa1-2072215ed561" providerId="ADAL" clId="{50FEF632-D129-468B-9E1C-107FE2ED82DC}" dt="2022-11-09T15:22:31.659" v="17" actId="478"/>
          <ac:spMkLst>
            <pc:docMk/>
            <pc:sldMk cId="3853243237" sldId="266"/>
            <ac:spMk id="9" creationId="{65101804-D500-EEA5-3FD3-C57B7D34707E}"/>
          </ac:spMkLst>
        </pc:spChg>
        <pc:spChg chg="mod">
          <ac:chgData name="Lucas Schmutz" userId="3c047505-8a4e-4f53-8fa1-2072215ed561" providerId="ADAL" clId="{50FEF632-D129-468B-9E1C-107FE2ED82DC}" dt="2022-11-09T15:21:56.027" v="8"/>
          <ac:spMkLst>
            <pc:docMk/>
            <pc:sldMk cId="3853243237" sldId="266"/>
            <ac:spMk id="10" creationId="{37893E72-8594-0CF8-2902-D863FF590BAF}"/>
          </ac:spMkLst>
        </pc:spChg>
        <pc:spChg chg="add mod">
          <ac:chgData name="Lucas Schmutz" userId="3c047505-8a4e-4f53-8fa1-2072215ed561" providerId="ADAL" clId="{50FEF632-D129-468B-9E1C-107FE2ED82DC}" dt="2022-11-09T15:22:31.999" v="18"/>
          <ac:spMkLst>
            <pc:docMk/>
            <pc:sldMk cId="3853243237" sldId="266"/>
            <ac:spMk id="11" creationId="{BE8C496B-9D73-60E5-F60C-CE86B8632B5B}"/>
          </ac:spMkLst>
        </pc:spChg>
        <pc:spChg chg="add mod">
          <ac:chgData name="Lucas Schmutz" userId="3c047505-8a4e-4f53-8fa1-2072215ed561" providerId="ADAL" clId="{50FEF632-D129-468B-9E1C-107FE2ED82DC}" dt="2022-11-09T18:57:58.935" v="491" actId="20577"/>
          <ac:spMkLst>
            <pc:docMk/>
            <pc:sldMk cId="3853243237" sldId="266"/>
            <ac:spMk id="12" creationId="{959F8BFC-86A2-F749-2B94-AB45432E8503}"/>
          </ac:spMkLst>
        </pc:spChg>
        <pc:grpChg chg="add mod">
          <ac:chgData name="Lucas Schmutz" userId="3c047505-8a4e-4f53-8fa1-2072215ed561" providerId="ADAL" clId="{50FEF632-D129-468B-9E1C-107FE2ED82DC}" dt="2022-11-09T15:21:59.722" v="9" actId="1076"/>
          <ac:grpSpMkLst>
            <pc:docMk/>
            <pc:sldMk cId="3853243237" sldId="266"/>
            <ac:grpSpMk id="2" creationId="{19136280-003D-1B66-026D-04ED26AD4EEC}"/>
          </ac:grpSpMkLst>
        </pc:grpChg>
        <pc:picChg chg="mod">
          <ac:chgData name="Lucas Schmutz" userId="3c047505-8a4e-4f53-8fa1-2072215ed561" providerId="ADAL" clId="{50FEF632-D129-468B-9E1C-107FE2ED82DC}" dt="2022-11-09T15:21:56.027" v="8"/>
          <ac:picMkLst>
            <pc:docMk/>
            <pc:sldMk cId="3853243237" sldId="266"/>
            <ac:picMk id="3" creationId="{CA3C87C9-99DA-B190-7BCF-9A652DC1AC14}"/>
          </ac:picMkLst>
        </pc:picChg>
      </pc:sldChg>
      <pc:sldChg chg="addSp delSp modSp mod">
        <pc:chgData name="Lucas Schmutz" userId="3c047505-8a4e-4f53-8fa1-2072215ed561" providerId="ADAL" clId="{50FEF632-D129-468B-9E1C-107FE2ED82DC}" dt="2022-11-09T18:38:03.338" v="131" actId="20577"/>
        <pc:sldMkLst>
          <pc:docMk/>
          <pc:sldMk cId="1851834156" sldId="267"/>
        </pc:sldMkLst>
        <pc:spChg chg="add mod">
          <ac:chgData name="Lucas Schmutz" userId="3c047505-8a4e-4f53-8fa1-2072215ed561" providerId="ADAL" clId="{50FEF632-D129-468B-9E1C-107FE2ED82DC}" dt="2022-11-09T15:25:27.392" v="25"/>
          <ac:spMkLst>
            <pc:docMk/>
            <pc:sldMk cId="1851834156" sldId="267"/>
            <ac:spMk id="2" creationId="{A65A9885-3AB3-E506-5378-8E46C0765630}"/>
          </ac:spMkLst>
        </pc:spChg>
        <pc:spChg chg="del">
          <ac:chgData name="Lucas Schmutz" userId="3c047505-8a4e-4f53-8fa1-2072215ed561" providerId="ADAL" clId="{50FEF632-D129-468B-9E1C-107FE2ED82DC}" dt="2022-11-09T15:25:27" v="24" actId="478"/>
          <ac:spMkLst>
            <pc:docMk/>
            <pc:sldMk cId="1851834156" sldId="267"/>
            <ac:spMk id="4" creationId="{5A83537B-2EE2-F4F5-C80B-34D9F159AE68}"/>
          </ac:spMkLst>
        </pc:spChg>
        <pc:spChg chg="del">
          <ac:chgData name="Lucas Schmutz" userId="3c047505-8a4e-4f53-8fa1-2072215ed561" providerId="ADAL" clId="{50FEF632-D129-468B-9E1C-107FE2ED82DC}" dt="2022-11-09T15:25:27" v="24" actId="478"/>
          <ac:spMkLst>
            <pc:docMk/>
            <pc:sldMk cId="1851834156" sldId="267"/>
            <ac:spMk id="5" creationId="{C1B4E6DA-9753-270E-79D0-0429326CEE8C}"/>
          </ac:spMkLst>
        </pc:spChg>
        <pc:spChg chg="del">
          <ac:chgData name="Lucas Schmutz" userId="3c047505-8a4e-4f53-8fa1-2072215ed561" providerId="ADAL" clId="{50FEF632-D129-468B-9E1C-107FE2ED82DC}" dt="2022-11-09T15:25:27" v="24" actId="478"/>
          <ac:spMkLst>
            <pc:docMk/>
            <pc:sldMk cId="1851834156" sldId="267"/>
            <ac:spMk id="6" creationId="{1B59D201-B98C-E2F3-4966-F26B27998D37}"/>
          </ac:spMkLst>
        </pc:spChg>
        <pc:spChg chg="del">
          <ac:chgData name="Lucas Schmutz" userId="3c047505-8a4e-4f53-8fa1-2072215ed561" providerId="ADAL" clId="{50FEF632-D129-468B-9E1C-107FE2ED82DC}" dt="2022-11-09T15:25:27" v="24" actId="478"/>
          <ac:spMkLst>
            <pc:docMk/>
            <pc:sldMk cId="1851834156" sldId="267"/>
            <ac:spMk id="7" creationId="{30C10768-CB60-6E62-2FC7-CCCB8F5E31E9}"/>
          </ac:spMkLst>
        </pc:spChg>
        <pc:spChg chg="add del mod">
          <ac:chgData name="Lucas Schmutz" userId="3c047505-8a4e-4f53-8fa1-2072215ed561" providerId="ADAL" clId="{50FEF632-D129-468B-9E1C-107FE2ED82DC}" dt="2022-11-09T15:26:03.607" v="28" actId="478"/>
          <ac:spMkLst>
            <pc:docMk/>
            <pc:sldMk cId="1851834156" sldId="267"/>
            <ac:spMk id="8" creationId="{E2D11C47-FB97-192A-E7F6-364DF691FBE3}"/>
          </ac:spMkLst>
        </pc:spChg>
        <pc:spChg chg="add mod">
          <ac:chgData name="Lucas Schmutz" userId="3c047505-8a4e-4f53-8fa1-2072215ed561" providerId="ADAL" clId="{50FEF632-D129-468B-9E1C-107FE2ED82DC}" dt="2022-11-09T15:25:27.392" v="25"/>
          <ac:spMkLst>
            <pc:docMk/>
            <pc:sldMk cId="1851834156" sldId="267"/>
            <ac:spMk id="9" creationId="{13DAF869-3BA6-B4D9-0245-13EAEA8202B1}"/>
          </ac:spMkLst>
        </pc:spChg>
        <pc:spChg chg="add mod">
          <ac:chgData name="Lucas Schmutz" userId="3c047505-8a4e-4f53-8fa1-2072215ed561" providerId="ADAL" clId="{50FEF632-D129-468B-9E1C-107FE2ED82DC}" dt="2022-11-09T15:25:27.392" v="25"/>
          <ac:spMkLst>
            <pc:docMk/>
            <pc:sldMk cId="1851834156" sldId="267"/>
            <ac:spMk id="10" creationId="{8DC50500-1EFD-C4A7-08E6-01FC18A0FFCD}"/>
          </ac:spMkLst>
        </pc:spChg>
        <pc:spChg chg="mod">
          <ac:chgData name="Lucas Schmutz" userId="3c047505-8a4e-4f53-8fa1-2072215ed561" providerId="ADAL" clId="{50FEF632-D129-468B-9E1C-107FE2ED82DC}" dt="2022-11-09T18:38:03.338" v="131" actId="20577"/>
          <ac:spMkLst>
            <pc:docMk/>
            <pc:sldMk cId="1851834156" sldId="267"/>
            <ac:spMk id="17" creationId="{F8460D15-2B8E-B839-6D23-B90321DEAE16}"/>
          </ac:spMkLst>
        </pc:spChg>
      </pc:sldChg>
      <pc:sldChg chg="delSp modSp add mod ord">
        <pc:chgData name="Lucas Schmutz" userId="3c047505-8a4e-4f53-8fa1-2072215ed561" providerId="ADAL" clId="{50FEF632-D129-468B-9E1C-107FE2ED82DC}" dt="2022-11-09T19:13:42.297" v="737" actId="15"/>
        <pc:sldMkLst>
          <pc:docMk/>
          <pc:sldMk cId="3232886485" sldId="293"/>
        </pc:sldMkLst>
        <pc:spChg chg="mod">
          <ac:chgData name="Lucas Schmutz" userId="3c047505-8a4e-4f53-8fa1-2072215ed561" providerId="ADAL" clId="{50FEF632-D129-468B-9E1C-107FE2ED82DC}" dt="2022-11-09T15:23:48.923" v="23" actId="1076"/>
          <ac:spMkLst>
            <pc:docMk/>
            <pc:sldMk cId="3232886485" sldId="293"/>
            <ac:spMk id="3" creationId="{8CB0821E-7A86-AF5C-5277-56CFA07B9ABF}"/>
          </ac:spMkLst>
        </pc:spChg>
        <pc:spChg chg="mod">
          <ac:chgData name="Lucas Schmutz" userId="3c047505-8a4e-4f53-8fa1-2072215ed561" providerId="ADAL" clId="{50FEF632-D129-468B-9E1C-107FE2ED82DC}" dt="2022-11-09T15:23:48.923" v="23" actId="1076"/>
          <ac:spMkLst>
            <pc:docMk/>
            <pc:sldMk cId="3232886485" sldId="293"/>
            <ac:spMk id="9" creationId="{6691FAFF-C26B-43C9-75A9-073C94B9C46D}"/>
          </ac:spMkLst>
        </pc:spChg>
        <pc:spChg chg="mod">
          <ac:chgData name="Lucas Schmutz" userId="3c047505-8a4e-4f53-8fa1-2072215ed561" providerId="ADAL" clId="{50FEF632-D129-468B-9E1C-107FE2ED82DC}" dt="2022-11-09T19:13:42.297" v="737" actId="15"/>
          <ac:spMkLst>
            <pc:docMk/>
            <pc:sldMk cId="3232886485" sldId="293"/>
            <ac:spMk id="11" creationId="{1ACFF06E-6600-8D34-1087-409187CAD1E5}"/>
          </ac:spMkLst>
        </pc:spChg>
        <pc:spChg chg="mod">
          <ac:chgData name="Lucas Schmutz" userId="3c047505-8a4e-4f53-8fa1-2072215ed561" providerId="ADAL" clId="{50FEF632-D129-468B-9E1C-107FE2ED82DC}" dt="2022-11-09T15:23:48.923" v="23" actId="1076"/>
          <ac:spMkLst>
            <pc:docMk/>
            <pc:sldMk cId="3232886485" sldId="293"/>
            <ac:spMk id="14" creationId="{A00BA0A3-BD64-8393-689D-6DE20E35D43C}"/>
          </ac:spMkLst>
        </pc:spChg>
        <pc:spChg chg="mod">
          <ac:chgData name="Lucas Schmutz" userId="3c047505-8a4e-4f53-8fa1-2072215ed561" providerId="ADAL" clId="{50FEF632-D129-468B-9E1C-107FE2ED82DC}" dt="2022-11-09T15:23:48.923" v="23" actId="1076"/>
          <ac:spMkLst>
            <pc:docMk/>
            <pc:sldMk cId="3232886485" sldId="293"/>
            <ac:spMk id="15" creationId="{DAD1B308-0856-BAD3-7B1E-BF2062E80B3C}"/>
          </ac:spMkLst>
        </pc:spChg>
        <pc:spChg chg="mod">
          <ac:chgData name="Lucas Schmutz" userId="3c047505-8a4e-4f53-8fa1-2072215ed561" providerId="ADAL" clId="{50FEF632-D129-468B-9E1C-107FE2ED82DC}" dt="2022-11-09T19:12:02.335" v="733" actId="14100"/>
          <ac:spMkLst>
            <pc:docMk/>
            <pc:sldMk cId="3232886485" sldId="293"/>
            <ac:spMk id="17" creationId="{B5D51AF3-A6D3-3712-FA13-1F3CFFEB9181}"/>
          </ac:spMkLst>
        </pc:spChg>
        <pc:spChg chg="mod">
          <ac:chgData name="Lucas Schmutz" userId="3c047505-8a4e-4f53-8fa1-2072215ed561" providerId="ADAL" clId="{50FEF632-D129-468B-9E1C-107FE2ED82DC}" dt="2022-11-09T19:06:43.786" v="634" actId="1076"/>
          <ac:spMkLst>
            <pc:docMk/>
            <pc:sldMk cId="3232886485" sldId="293"/>
            <ac:spMk id="18" creationId="{3305A8FC-CA32-DB05-A93A-7966FF3B99B3}"/>
          </ac:spMkLst>
        </pc:spChg>
        <pc:grpChg chg="del">
          <ac:chgData name="Lucas Schmutz" userId="3c047505-8a4e-4f53-8fa1-2072215ed561" providerId="ADAL" clId="{50FEF632-D129-468B-9E1C-107FE2ED82DC}" dt="2022-11-09T15:23:24.578" v="22" actId="478"/>
          <ac:grpSpMkLst>
            <pc:docMk/>
            <pc:sldMk cId="3232886485" sldId="293"/>
            <ac:grpSpMk id="19" creationId="{59821CC7-6E74-164F-4088-C0F4C38DD4A2}"/>
          </ac:grpSpMkLst>
        </pc:grpChg>
      </pc:sldChg>
      <pc:sldChg chg="delSp modSp add mod ord">
        <pc:chgData name="Lucas Schmutz" userId="3c047505-8a4e-4f53-8fa1-2072215ed561" providerId="ADAL" clId="{50FEF632-D129-468B-9E1C-107FE2ED82DC}" dt="2022-11-09T18:54:17.286" v="460"/>
        <pc:sldMkLst>
          <pc:docMk/>
          <pc:sldMk cId="308680244" sldId="294"/>
        </pc:sldMkLst>
        <pc:spChg chg="mod">
          <ac:chgData name="Lucas Schmutz" userId="3c047505-8a4e-4f53-8fa1-2072215ed561" providerId="ADAL" clId="{50FEF632-D129-468B-9E1C-107FE2ED82DC}" dt="2022-11-09T16:07:47.389" v="91" actId="20577"/>
          <ac:spMkLst>
            <pc:docMk/>
            <pc:sldMk cId="308680244" sldId="294"/>
            <ac:spMk id="8" creationId="{A3B074A1-B9B1-40F4-71AD-EDD44C039205}"/>
          </ac:spMkLst>
        </pc:spChg>
        <pc:grpChg chg="del">
          <ac:chgData name="Lucas Schmutz" userId="3c047505-8a4e-4f53-8fa1-2072215ed561" providerId="ADAL" clId="{50FEF632-D129-468B-9E1C-107FE2ED82DC}" dt="2022-11-09T16:08:01.582" v="92" actId="478"/>
          <ac:grpSpMkLst>
            <pc:docMk/>
            <pc:sldMk cId="308680244" sldId="294"/>
            <ac:grpSpMk id="2" creationId="{19136280-003D-1B66-026D-04ED26AD4EEC}"/>
          </ac:grpSpMkLst>
        </pc:grpChg>
      </pc:sldChg>
      <pc:sldChg chg="addSp delSp modSp add mod">
        <pc:chgData name="Lucas Schmutz" userId="3c047505-8a4e-4f53-8fa1-2072215ed561" providerId="ADAL" clId="{50FEF632-D129-468B-9E1C-107FE2ED82DC}" dt="2022-11-09T18:52:09.772" v="429" actId="1076"/>
        <pc:sldMkLst>
          <pc:docMk/>
          <pc:sldMk cId="2769796403" sldId="295"/>
        </pc:sldMkLst>
        <pc:spChg chg="add mod">
          <ac:chgData name="Lucas Schmutz" userId="3c047505-8a4e-4f53-8fa1-2072215ed561" providerId="ADAL" clId="{50FEF632-D129-468B-9E1C-107FE2ED82DC}" dt="2022-11-09T18:52:09.772" v="429" actId="1076"/>
          <ac:spMkLst>
            <pc:docMk/>
            <pc:sldMk cId="2769796403" sldId="295"/>
            <ac:spMk id="4" creationId="{B7E05623-0741-4CBA-30F4-F7D60D443A92}"/>
          </ac:spMkLst>
        </pc:spChg>
        <pc:spChg chg="mod">
          <ac:chgData name="Lucas Schmutz" userId="3c047505-8a4e-4f53-8fa1-2072215ed561" providerId="ADAL" clId="{50FEF632-D129-468B-9E1C-107FE2ED82DC}" dt="2022-11-09T18:50:21.892" v="339" actId="20577"/>
          <ac:spMkLst>
            <pc:docMk/>
            <pc:sldMk cId="2769796403" sldId="295"/>
            <ac:spMk id="8" creationId="{A3B074A1-B9B1-40F4-71AD-EDD44C039205}"/>
          </ac:spMkLst>
        </pc:spChg>
        <pc:spChg chg="del">
          <ac:chgData name="Lucas Schmutz" userId="3c047505-8a4e-4f53-8fa1-2072215ed561" providerId="ADAL" clId="{50FEF632-D129-468B-9E1C-107FE2ED82DC}" dt="2022-11-09T18:52:03.828" v="428" actId="478"/>
          <ac:spMkLst>
            <pc:docMk/>
            <pc:sldMk cId="2769796403" sldId="295"/>
            <ac:spMk id="9" creationId="{E1FE63DB-0BBC-CDDB-F856-44FF4B1536DD}"/>
          </ac:spMkLst>
        </pc:spChg>
        <pc:grpChg chg="del">
          <ac:chgData name="Lucas Schmutz" userId="3c047505-8a4e-4f53-8fa1-2072215ed561" providerId="ADAL" clId="{50FEF632-D129-468B-9E1C-107FE2ED82DC}" dt="2022-11-09T18:50:31.819" v="340" actId="478"/>
          <ac:grpSpMkLst>
            <pc:docMk/>
            <pc:sldMk cId="2769796403" sldId="295"/>
            <ac:grpSpMk id="10" creationId="{BE2592DB-95F4-BF80-9594-2DB7D70D05C2}"/>
          </ac:grpSpMkLst>
        </pc:grpChg>
      </pc:sldChg>
      <pc:sldChg chg="delSp modSp add mod">
        <pc:chgData name="Lucas Schmutz" userId="3c047505-8a4e-4f53-8fa1-2072215ed561" providerId="ADAL" clId="{50FEF632-D129-468B-9E1C-107FE2ED82DC}" dt="2022-11-09T18:54:14.708" v="458"/>
        <pc:sldMkLst>
          <pc:docMk/>
          <pc:sldMk cId="3641955848" sldId="296"/>
        </pc:sldMkLst>
        <pc:spChg chg="del mod">
          <ac:chgData name="Lucas Schmutz" userId="3c047505-8a4e-4f53-8fa1-2072215ed561" providerId="ADAL" clId="{50FEF632-D129-468B-9E1C-107FE2ED82DC}" dt="2022-11-09T18:54:14.708" v="458"/>
          <ac:spMkLst>
            <pc:docMk/>
            <pc:sldMk cId="3641955848" sldId="296"/>
            <ac:spMk id="4" creationId="{B7E05623-0741-4CBA-30F4-F7D60D443A92}"/>
          </ac:spMkLst>
        </pc:spChg>
        <pc:spChg chg="mod">
          <ac:chgData name="Lucas Schmutz" userId="3c047505-8a4e-4f53-8fa1-2072215ed561" providerId="ADAL" clId="{50FEF632-D129-468B-9E1C-107FE2ED82DC}" dt="2022-11-09T18:54:10.429" v="456" actId="20577"/>
          <ac:spMkLst>
            <pc:docMk/>
            <pc:sldMk cId="3641955848" sldId="296"/>
            <ac:spMk id="8" creationId="{A3B074A1-B9B1-40F4-71AD-EDD44C039205}"/>
          </ac:spMkLst>
        </pc:spChg>
      </pc:sldChg>
      <pc:sldChg chg="add">
        <pc:chgData name="Lucas Schmutz" userId="3c047505-8a4e-4f53-8fa1-2072215ed561" providerId="ADAL" clId="{50FEF632-D129-468B-9E1C-107FE2ED82DC}" dt="2022-11-09T18:55:45.298" v="463"/>
        <pc:sldMkLst>
          <pc:docMk/>
          <pc:sldMk cId="343894710" sldId="301"/>
        </pc:sldMkLst>
      </pc:sldChg>
      <pc:sldChg chg="modSp add mod">
        <pc:chgData name="Lucas Schmutz" userId="3c047505-8a4e-4f53-8fa1-2072215ed561" providerId="ADAL" clId="{50FEF632-D129-468B-9E1C-107FE2ED82DC}" dt="2022-11-09T19:11:10.728" v="667" actId="20577"/>
        <pc:sldMkLst>
          <pc:docMk/>
          <pc:sldMk cId="255536128" sldId="302"/>
        </pc:sldMkLst>
        <pc:spChg chg="mod">
          <ac:chgData name="Lucas Schmutz" userId="3c047505-8a4e-4f53-8fa1-2072215ed561" providerId="ADAL" clId="{50FEF632-D129-468B-9E1C-107FE2ED82DC}" dt="2022-11-09T19:11:10.728" v="667" actId="20577"/>
          <ac:spMkLst>
            <pc:docMk/>
            <pc:sldMk cId="255536128" sldId="302"/>
            <ac:spMk id="8" creationId="{A3B074A1-B9B1-40F4-71AD-EDD44C039205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3C918-931F-5DC6-56D0-A1450849D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D6FDF-66A4-C319-431E-5F8D3E038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48309-F612-EEA1-3176-923C34E3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8D37E-FEDA-4965-1A26-E146CAA7F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06160-71A8-626D-53D9-C8550F0E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8303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F7A39-33CA-844D-8D94-25371AB35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7A39E-3EA3-E2D9-6248-0B5BD0E85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56BF-4F29-F0DF-CF02-B0717608A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397E7-FC1A-6BC3-AF07-F6BC4E8C2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43190-B1BA-46F7-00CC-29F3E35B5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24857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4D28BD-7521-221E-DB9B-6698A6649D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4E5FE-5CB7-ADD5-CFA1-EA6D8D988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68509-2B00-7B37-59B4-0FA7A7D43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3E9D2-9882-7581-509D-15F907064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D2230-8DCC-3724-2DC1-480FF7FC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92456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5DF3-5BFA-D5E8-79D9-8AB0C999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B75C0-CCAE-F139-1CCB-8A9D8069B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81585-8D68-41D7-1E92-2043A7C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6301C-5637-9BB9-D95D-6867711CD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C5685-C18E-365A-591F-56D61A9A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085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0BE44-89B2-5B84-1CA7-2E0F76CCD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64FA9-64D3-6E4E-E4F9-FD6877922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2A17D-FFE0-6B3A-7C95-C3A03B5CD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4C564-90D5-08F9-580D-828886C6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A347-C16A-E679-852A-168E2C2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744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2E7A-E298-8B18-457E-6F597DA57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19D6E-ACBB-8E81-E422-E5D89A934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1036F-837E-7B53-45FB-7E7AEB4D9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F311C-F4C2-0762-FA82-E6234055C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FBC15-94FD-61A5-08E6-C4199D81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C97301-1BAC-F4EC-C373-A6210610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50079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6B211-7DBC-7677-67B7-A00F1C7AD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4E717E-332F-2AF7-AF53-C8F28BA68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13A10-CEBE-B95B-00A0-9A84887C7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85F3F-C465-45A1-BA9E-97AD27E53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0DF52A-D116-F0A6-2889-D333B7F23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AF3E15-094F-CDEC-64AD-E7CA4A99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2C03D0-4CC9-54ED-178B-38F3FE24F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6A8C4-A252-A7A6-FD4B-1992EC66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41069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2F6D-9F2D-22A4-4389-A4BC628EC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355A0C-7DE4-115B-8AEC-8924B11C2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BF4E5-3944-21CA-F457-5F2CAFF1D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5C059-B910-D55C-140D-81B5B6E13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63775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EF000B-F1AC-3B94-3E15-3BA8869BE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95A5C6-6B9D-1CCC-4ECF-C212983F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B0768-AD1E-887A-A0B0-71791D125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23347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1D823-B0A5-EEEE-F8C8-D9EE3E0F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44936-2D28-C0E8-9540-8CCAC8174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A9A274-A639-5B4C-9439-BC4765281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52222-95A7-6384-0689-5BD118F34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480212-4A65-C1C2-FC3D-B065CCD5E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B2E4F-5D9E-09B9-A1CA-38E32CA35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54066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1478-FA97-E02D-B8B6-C1CEDEFD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4B3165-2836-4046-DF17-FE5223429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F6B27-8FCB-1350-00FA-C74895175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8D0B-4D18-E62C-5A9E-3B2A29FF9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B85754-C3F1-98CA-3AF8-7212AFDDE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D2D5D-690E-031E-9D3C-8A1608608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8297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780546-3574-27E7-EDB8-8CDA5B30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2490-4F0F-9F5B-AAF2-C5A87D674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84B6D-8C43-A2F5-0B77-4FB668D102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A658E-41A6-4236-94EC-BD44C678DFDF}" type="datetimeFigureOut">
              <a:rPr lang="en-CH" smtClean="0"/>
              <a:t>09/11/2022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35E0-B83E-F248-F1A5-9E48A986A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E6EE1-A72E-32FC-6AB3-ABC781BA2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7B385-9404-41BB-88D3-AB59E100142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9568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/index.php?title=User:Efbrazil&amp;action=edit&amp;redlink=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Common_Era_Temperature.sv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sa/4.0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-education.psu.edu/earth103/node/524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FAA6-DE25-BD9E-3D0A-64B9419B3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4900"/>
            <a:ext cx="9144000" cy="1119627"/>
          </a:xfrm>
        </p:spPr>
        <p:txBody>
          <a:bodyPr>
            <a:noAutofit/>
          </a:bodyPr>
          <a:lstStyle/>
          <a:p>
            <a:r>
              <a:rPr lang="en-US" sz="3200" b="0" i="0" u="none" strike="noStrike" baseline="0" dirty="0">
                <a:solidFill>
                  <a:srgbClr val="000000"/>
                </a:solidFill>
                <a:latin typeface="+mn-lt"/>
              </a:rPr>
              <a:t> A multivariate approach to combine general circulation models using graph cuts</a:t>
            </a:r>
            <a:endParaRPr lang="en-CH" sz="3200" dirty="0"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18.11.2022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C9824A9-6F32-FCE6-7C35-B67390076E77}"/>
              </a:ext>
            </a:extLst>
          </p:cNvPr>
          <p:cNvSpPr txBox="1">
            <a:spLocks/>
          </p:cNvSpPr>
          <p:nvPr/>
        </p:nvSpPr>
        <p:spPr>
          <a:xfrm>
            <a:off x="1522038" y="2544393"/>
            <a:ext cx="9144000" cy="884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sz="20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4D633-5475-DC9F-F500-EDE603E1FB80}"/>
              </a:ext>
            </a:extLst>
          </p:cNvPr>
          <p:cNvSpPr txBox="1"/>
          <p:nvPr/>
        </p:nvSpPr>
        <p:spPr>
          <a:xfrm>
            <a:off x="2323132" y="2755863"/>
            <a:ext cx="75418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dirty="0"/>
              <a:t>	Schmutz L., Thao S., Vrac M., </a:t>
            </a:r>
            <a:r>
              <a:rPr lang="fr-CH" sz="2400" dirty="0" err="1"/>
              <a:t>Mariethoz</a:t>
            </a:r>
            <a:r>
              <a:rPr lang="fr-CH" sz="2400" dirty="0"/>
              <a:t> G.</a:t>
            </a:r>
            <a:endParaRPr lang="en-CH" sz="2400" dirty="0"/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4460704-FCB2-EF5F-D5CF-9F68B330B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42" y="63341"/>
            <a:ext cx="1683595" cy="58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2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CH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19.05.2022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10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Master’s thesis defense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F38A8E07-583F-36C3-82BD-4DD1D16D9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871" y="878722"/>
            <a:ext cx="9712333" cy="55499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D0CF67C-883E-C94E-5968-56D45B6B2ADB}"/>
              </a:ext>
            </a:extLst>
          </p:cNvPr>
          <p:cNvSpPr/>
          <p:nvPr/>
        </p:nvSpPr>
        <p:spPr>
          <a:xfrm>
            <a:off x="0" y="-4911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Temperatures and precipitation, ERA5 as reference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94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Our approach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E088FD-C536-CD0D-AF66-037FA5CD143F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5034279-ED65-8C4B-BDF1-FF548AB08C42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11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38FE372A-FA09-01AE-2947-1571113F37D8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36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Multi-variate optimization using graph cuts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CH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19.05.2022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12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Master’s thesis defense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691FAFF-C26B-43C9-75A9-073C94B9C46D}"/>
                  </a:ext>
                </a:extLst>
              </p:cNvPr>
              <p:cNvSpPr txBox="1"/>
              <p:nvPr/>
            </p:nvSpPr>
            <p:spPr>
              <a:xfrm>
                <a:off x="4148487" y="1622874"/>
                <a:ext cx="356552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CH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r>
                            <a:rPr lang="en-CH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&amp;</m:t>
                          </m:r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  <m:d>
                            <m:d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H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</m:d>
                          <m:r>
                            <a:rPr lang="en-CH" b="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  <m:sSub>
                            <m:sSubPr>
                              <m:ctrlP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  <m:d>
                            <m:dPr>
                              <m:ctrlP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H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</m:d>
                          <m:r>
                            <a:rPr lang="en-CH" b="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𝑠𝑚𝑜𝑜𝑡h</m:t>
                              </m:r>
                            </m:sub>
                          </m:sSub>
                          <m:d>
                            <m:dPr>
                              <m:ctrlP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H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</m:d>
                          <m:r>
                            <a:rPr lang="en-CH" b="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</m:e>
                      </m:eqArr>
                    </m:oMath>
                  </m:oMathPara>
                </a14:m>
                <a:endParaRPr lang="en-CH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691FAFF-C26B-43C9-75A9-073C94B9C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8487" y="1622874"/>
                <a:ext cx="3565525" cy="369332"/>
              </a:xfrm>
              <a:prstGeom prst="rect">
                <a:avLst/>
              </a:prstGeom>
              <a:blipFill>
                <a:blip r:embed="rId2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ACFF06E-6600-8D34-1087-409187CAD1E5}"/>
                  </a:ext>
                </a:extLst>
              </p:cNvPr>
              <p:cNvSpPr txBox="1"/>
              <p:nvPr/>
            </p:nvSpPr>
            <p:spPr>
              <a:xfrm>
                <a:off x="3581222" y="3012329"/>
                <a:ext cx="4700057" cy="7949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H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sub>
                      </m:sSub>
                      <m:d>
                        <m:dPr>
                          <m:ctrlP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H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d>
                      <m:r>
                        <a:rPr lang="en-CH" b="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CH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CH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CH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CH" b="0" i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H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en-CH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CH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CH" b="0" i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CH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  <m:sup/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CH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d>
                                        <m:dPr>
                                          <m:begChr m:val="{"/>
                                          <m:endChr m:val="}"/>
                                          <m:ctrlP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</m:d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d>
                                            <m:dPr>
                                              <m:begChr m:val="{"/>
                                              <m:endChr m:val="}"/>
                                              <m:ctrlPr>
                                                <a:rPr lang="en-US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  <m:r>
                                                <a:rPr lang="en-US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</m:d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𝑟𝑒𝑓</m:t>
                                      </m:r>
                                    </m:e>
                                    <m:sub>
                                      <m:d>
                                        <m:dPr>
                                          <m:begChr m:val="{"/>
                                          <m:endChr m:val="}"/>
                                          <m:ctrlP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solidFill>
                                                <a:srgbClr val="FF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</m:d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CH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ACFF06E-6600-8D34-1087-409187CAD1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1222" y="3012329"/>
                <a:ext cx="4700057" cy="7949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00BA0A3-BD64-8393-689D-6DE20E35D43C}"/>
                  </a:ext>
                </a:extLst>
              </p:cNvPr>
              <p:cNvSpPr txBox="1"/>
              <p:nvPr/>
            </p:nvSpPr>
            <p:spPr>
              <a:xfrm>
                <a:off x="3581222" y="4430208"/>
                <a:ext cx="4700057" cy="7961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H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𝑠𝑚𝑜𝑜𝑡h</m:t>
                          </m:r>
                        </m:sub>
                      </m:sSub>
                      <m:d>
                        <m:dPr>
                          <m:ctrlP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H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d>
                      <m:r>
                        <a:rPr lang="en-CH" b="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CH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CH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CH" b="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CH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d>
                                <m:dPr>
                                  <m:ctrlP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CH" b="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d>
                              <m:r>
                                <a:rPr lang="en-CH" b="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CH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r>
                                        <a:rPr lang="en-CH" b="0" i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  <m:r>
                                        <a:rPr lang="en-CH" b="0" i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sub>
                              </m:sSub>
                              <m:d>
                                <m:dPr>
                                  <m:ctrlPr>
                                    <a:rPr lang="en-CH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d>
                                        <m:dPr>
                                          <m:begChr m:val="{"/>
                                          <m:endChr m:val="}"/>
                                          <m:ctrlP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  <m:r>
                                            <a:rPr lang="en-CH" b="0" i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</m:d>
                                    </m:sub>
                                  </m:sSub>
                                  <m:r>
                                    <a:rPr lang="en-CH" b="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CH" b="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</m:e>
                                    <m:sub>
                                      <m:d>
                                        <m:dPr>
                                          <m:begChr m:val="{"/>
                                          <m:endChr m:val="}"/>
                                          <m:ctrlP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𝑞</m:t>
                                          </m:r>
                                          <m:r>
                                            <a:rPr lang="en-CH" b="0" i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CH" b="0" i="1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</m:d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  <m:r>
                        <a:rPr lang="en-CH" b="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H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00BA0A3-BD64-8393-689D-6DE20E35D4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1222" y="4430208"/>
                <a:ext cx="4700057" cy="7961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AD1B308-0856-BAD3-7B1E-BF2062E80B3C}"/>
                  </a:ext>
                </a:extLst>
              </p:cNvPr>
              <p:cNvSpPr txBox="1"/>
              <p:nvPr/>
            </p:nvSpPr>
            <p:spPr>
              <a:xfrm>
                <a:off x="3191811" y="5302498"/>
                <a:ext cx="5478876" cy="4104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H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d>
                            <m:dPr>
                              <m:begChr m:val="{"/>
                              <m:endChr m:val="}"/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CH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d>
                        </m:sub>
                      </m:sSub>
                      <m:d>
                        <m:dPr>
                          <m:ctrlP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CH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d>
                      <m:r>
                        <a:rPr lang="en-CH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d>
                            <m:d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  <m:r>
                            <a:rPr lang="en-CH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d>
                            <m:d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|"/>
                          <m:endChr m:val="|"/>
                          <m:ctrlPr>
                            <a:rPr lang="en-CH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d>
                            <m:d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e>
                          </m:d>
                          <m:r>
                            <a:rPr lang="en-CH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d>
                            <m:dPr>
                              <m:ctrlPr>
                                <a:rPr lang="en-CH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CH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CH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CH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AD1B308-0856-BAD3-7B1E-BF2062E80B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1811" y="5302498"/>
                <a:ext cx="5478876" cy="410497"/>
              </a:xfrm>
              <a:prstGeom prst="rect">
                <a:avLst/>
              </a:prstGeom>
              <a:blipFill>
                <a:blip r:embed="rId5"/>
                <a:stretch>
                  <a:fillRect b="-7463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CB0821E-7A86-AF5C-5277-56CFA07B9ABF}"/>
              </a:ext>
            </a:extLst>
          </p:cNvPr>
          <p:cNvSpPr txBox="1"/>
          <p:nvPr/>
        </p:nvSpPr>
        <p:spPr>
          <a:xfrm>
            <a:off x="4848964" y="1079169"/>
            <a:ext cx="2164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Energy function </a:t>
            </a:r>
            <a:endParaRPr lang="en-CH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D51AF3-A6D3-3712-FA13-1F3CFFEB9181}"/>
              </a:ext>
            </a:extLst>
          </p:cNvPr>
          <p:cNvSpPr txBox="1"/>
          <p:nvPr/>
        </p:nvSpPr>
        <p:spPr>
          <a:xfrm>
            <a:off x="711200" y="2289245"/>
            <a:ext cx="10820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Data energy</a:t>
            </a:r>
          </a:p>
          <a:p>
            <a:pPr algn="ctr"/>
            <a:r>
              <a:rPr lang="en-US" sz="2400" dirty="0" err="1"/>
              <a:t>Diffenrence</a:t>
            </a:r>
            <a:r>
              <a:rPr lang="en-US" sz="2400" dirty="0"/>
              <a:t> between a model and the reference for each variable and grid location</a:t>
            </a:r>
            <a:endParaRPr lang="en-CH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5A8FC-CA32-DB05-A93A-7966FF3B99B3}"/>
              </a:ext>
            </a:extLst>
          </p:cNvPr>
          <p:cNvSpPr txBox="1"/>
          <p:nvPr/>
        </p:nvSpPr>
        <p:spPr>
          <a:xfrm>
            <a:off x="937838" y="3899050"/>
            <a:ext cx="10312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Smooth energy</a:t>
            </a:r>
          </a:p>
          <a:p>
            <a:pPr algn="ctr"/>
            <a:r>
              <a:rPr lang="en-US" sz="2400" dirty="0"/>
              <a:t>4 </a:t>
            </a:r>
            <a:r>
              <a:rPr lang="en-US" sz="2400" dirty="0" err="1"/>
              <a:t>neighboor</a:t>
            </a:r>
            <a:r>
              <a:rPr lang="en-US" sz="2400" dirty="0"/>
              <a:t> sum of the gradient error between models</a:t>
            </a:r>
            <a:endParaRPr lang="en-CH" sz="2400" dirty="0"/>
          </a:p>
        </p:txBody>
      </p:sp>
    </p:spTree>
    <p:extLst>
      <p:ext uri="{BB962C8B-B14F-4D97-AF65-F5344CB8AC3E}">
        <p14:creationId xmlns:p14="http://schemas.microsoft.com/office/powerpoint/2010/main" val="323288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C2D84E7-C0FF-EBF8-7716-4508D73EC83F}"/>
              </a:ext>
            </a:extLst>
          </p:cNvPr>
          <p:cNvSpPr/>
          <p:nvPr/>
        </p:nvSpPr>
        <p:spPr>
          <a:xfrm>
            <a:off x="0" y="0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Climate change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A90955-5138-0B86-E4D1-83F9C09B6C41}"/>
              </a:ext>
            </a:extLst>
          </p:cNvPr>
          <p:cNvSpPr/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Climate change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A99DC9-6875-CB98-9AAD-4256272DAC77}"/>
              </a:ext>
            </a:extLst>
          </p:cNvPr>
          <p:cNvGrpSpPr/>
          <p:nvPr/>
        </p:nvGrpSpPr>
        <p:grpSpPr>
          <a:xfrm>
            <a:off x="6699866" y="1398307"/>
            <a:ext cx="5193068" cy="4061386"/>
            <a:chOff x="6024033" y="1250950"/>
            <a:chExt cx="5808133" cy="4694654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2D6FC63-4F67-1E17-DD6E-B33E7BE0C8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4033" y="1250950"/>
              <a:ext cx="5808133" cy="4356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A8603C-BDF2-29C3-BBE2-0AB798C63E89}"/>
                </a:ext>
              </a:extLst>
            </p:cNvPr>
            <p:cNvSpPr txBox="1"/>
            <p:nvPr/>
          </p:nvSpPr>
          <p:spPr>
            <a:xfrm>
              <a:off x="8209905" y="5607050"/>
              <a:ext cx="36222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b="0" i="1" dirty="0">
                  <a:solidFill>
                    <a:srgbClr val="000000"/>
                  </a:solidFill>
                  <a:effectLst/>
                  <a:latin typeface="+mj-lt"/>
                </a:rPr>
                <a:t>Credit: </a:t>
              </a:r>
              <a:r>
                <a:rPr lang="fr-CH" sz="800" b="0" i="0" u="sng" dirty="0" err="1">
                  <a:solidFill>
                    <a:srgbClr val="BA0000"/>
                  </a:solidFill>
                  <a:effectLst/>
                  <a:latin typeface="Arial" panose="020B0604020202020204" pitchFamily="34" charset="0"/>
                  <a:hlinkClick r:id="rId3" tooltip="User:Efbrazil (page does not exist)"/>
                </a:rPr>
                <a:t>Efbrazil</a:t>
              </a:r>
              <a:endParaRPr lang="en-US" sz="800" b="0" i="1" u="sng" dirty="0">
                <a:solidFill>
                  <a:srgbClr val="0062A0"/>
                </a:solidFill>
                <a:effectLst/>
                <a:latin typeface="+mj-lt"/>
              </a:endParaRPr>
            </a:p>
            <a:p>
              <a:pPr algn="r"/>
              <a:r>
                <a:rPr lang="fr-CH" sz="800" i="1" dirty="0">
                  <a:latin typeface="+mj-lt"/>
                  <a:hlinkClick r:id="rId4"/>
                </a:rPr>
                <a:t>https://commons.wikimedia.org/wiki/File:Common_Era_Temperature.svg</a:t>
              </a:r>
              <a:endParaRPr lang="en-CH" sz="800" i="1" dirty="0">
                <a:latin typeface="+mj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8460D15-2B8E-B839-6D23-B90321DEAE16}"/>
              </a:ext>
            </a:extLst>
          </p:cNvPr>
          <p:cNvSpPr txBox="1"/>
          <p:nvPr/>
        </p:nvSpPr>
        <p:spPr>
          <a:xfrm>
            <a:off x="214101" y="1020399"/>
            <a:ext cx="55085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Climate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pace is increasing (change)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Increase in the frequency of extreme weather events (heat waves, floods, droughts,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Threat to human societies and ecosystems 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>
                <a:sym typeface="Wingdings" panose="05000000000000000000" pitchFamily="2" charset="2"/>
              </a:rPr>
              <a:t> We need models to predict the   evolution and inform policy makers</a:t>
            </a:r>
            <a:endParaRPr lang="en-CH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5A9885-3AB3-E506-5378-8E46C0765630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3DAF869-3BA6-B4D9-0245-13EAEA8202B1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2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8DC50500-1EFD-C4A7-08E6-01FC18A0FFCD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83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General Circulation Models 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54893D-A9DF-2B4C-773F-C68080353DDF}"/>
              </a:ext>
            </a:extLst>
          </p:cNvPr>
          <p:cNvGrpSpPr/>
          <p:nvPr/>
        </p:nvGrpSpPr>
        <p:grpSpPr>
          <a:xfrm>
            <a:off x="6777101" y="1778000"/>
            <a:ext cx="5038597" cy="3779196"/>
            <a:chOff x="6777101" y="1778000"/>
            <a:chExt cx="5038597" cy="3779196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9174AE0-21F1-CACC-440A-1D1EB4C3A0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7101" y="1778000"/>
              <a:ext cx="5038597" cy="34406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D41D448-59CF-267F-7649-380D95B8BBDD}"/>
                </a:ext>
              </a:extLst>
            </p:cNvPr>
            <p:cNvSpPr txBox="1"/>
            <p:nvPr/>
          </p:nvSpPr>
          <p:spPr>
            <a:xfrm>
              <a:off x="8193437" y="5218642"/>
              <a:ext cx="36222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b="0" i="1" dirty="0">
                  <a:solidFill>
                    <a:srgbClr val="000000"/>
                  </a:solidFill>
                  <a:effectLst/>
                  <a:latin typeface="+mj-lt"/>
                </a:rPr>
                <a:t>Credit: David Bice © Penn State University is licensed under </a:t>
              </a:r>
              <a:r>
                <a:rPr lang="en-US" sz="800" b="0" i="1" u="sng" dirty="0">
                  <a:solidFill>
                    <a:srgbClr val="0062A0"/>
                  </a:solidFill>
                  <a:effectLst/>
                  <a:latin typeface="+mj-lt"/>
                  <a:hlinkClick r:id="rId3"/>
                </a:rPr>
                <a:t>CC BY-NC-SA 4.0</a:t>
              </a:r>
              <a:endParaRPr lang="en-US" sz="800" b="0" i="1" u="sng" dirty="0">
                <a:solidFill>
                  <a:srgbClr val="0062A0"/>
                </a:solidFill>
                <a:effectLst/>
                <a:latin typeface="+mj-lt"/>
              </a:endParaRPr>
            </a:p>
            <a:p>
              <a:pPr algn="r"/>
              <a:r>
                <a:rPr lang="fr-CH" sz="800" i="1" dirty="0">
                  <a:latin typeface="+mj-lt"/>
                  <a:hlinkClick r:id="rId4"/>
                </a:rPr>
                <a:t>https://www.e-education.psu.edu/earth103/node/524</a:t>
              </a:r>
              <a:endParaRPr lang="en-CH" sz="800" i="1" dirty="0">
                <a:latin typeface="+mj-l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0E14A8F-F869-51C2-8435-2F1AB3A0F93F}"/>
              </a:ext>
            </a:extLst>
          </p:cNvPr>
          <p:cNvSpPr txBox="1"/>
          <p:nvPr/>
        </p:nvSpPr>
        <p:spPr>
          <a:xfrm>
            <a:off x="214100" y="1020399"/>
            <a:ext cx="643608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GCMs are complex mathematical models of the Earth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They simulate multiple Earth’s dynamic parameters (temperature, precipitation, wind, radiations, pressure,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They include models of the atmosphere, land, ocean, and 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Discretized in cells and time-steps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30 models are used </a:t>
            </a:r>
            <a:endParaRPr lang="en-CH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0B63BC-EF68-F343-4D0E-22610F52D064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45F847-086C-02DA-09EE-C30E9ECFCA5E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3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CF022566-FDA7-0DB5-287C-E5D4151052E2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40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Multi-Model Ensembles and Multi-Model Mean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E63DB-0BBC-CDDB-F856-44FF4B1536DD}"/>
              </a:ext>
            </a:extLst>
          </p:cNvPr>
          <p:cNvSpPr txBox="1"/>
          <p:nvPr/>
        </p:nvSpPr>
        <p:spPr>
          <a:xfrm>
            <a:off x="214100" y="1020399"/>
            <a:ext cx="583453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Models have biases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 extract a robust signal, they are assembled in Multi-Model Ensembles under different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Usually, models are assembled in unweighted mean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assumption is that the ensemble is less biased than individual models and considered independent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Hypotheses: bias compensate each other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2592DB-95F4-BF80-9594-2DB7D70D05C2}"/>
              </a:ext>
            </a:extLst>
          </p:cNvPr>
          <p:cNvGrpSpPr/>
          <p:nvPr/>
        </p:nvGrpSpPr>
        <p:grpSpPr>
          <a:xfrm>
            <a:off x="6143368" y="1818500"/>
            <a:ext cx="5834531" cy="3436444"/>
            <a:chOff x="6143368" y="1818500"/>
            <a:chExt cx="5834531" cy="343644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83F1AE0-1244-FF86-F858-2CFAEAB9E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43368" y="1818500"/>
              <a:ext cx="5834531" cy="3221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2D497E2-A09B-A659-4815-7223CC75D5C6}"/>
                </a:ext>
              </a:extLst>
            </p:cNvPr>
            <p:cNvSpPr txBox="1"/>
            <p:nvPr/>
          </p:nvSpPr>
          <p:spPr>
            <a:xfrm>
              <a:off x="8193437" y="5039500"/>
              <a:ext cx="362226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i="1" dirty="0">
                  <a:latin typeface="+mj-lt"/>
                </a:rPr>
                <a:t>Obtained from: IPCC, 2014</a:t>
              </a:r>
              <a:endParaRPr lang="en-CH" sz="800" i="1" dirty="0">
                <a:latin typeface="+mj-lt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8E088FD-C536-CD0D-AF66-037FA5CD143F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5034279-ED65-8C4B-BDF1-FF548AB08C42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4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38FE372A-FA09-01AE-2947-1571113F37D8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704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How look this biases?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E088FD-C536-CD0D-AF66-037FA5CD143F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5034279-ED65-8C4B-BDF1-FF548AB08C42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5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38FE372A-FA09-01AE-2947-1571113F37D8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05623-0741-4CBA-30F4-F7D60D443A92}"/>
              </a:ext>
            </a:extLst>
          </p:cNvPr>
          <p:cNvSpPr txBox="1"/>
          <p:nvPr/>
        </p:nvSpPr>
        <p:spPr>
          <a:xfrm>
            <a:off x="3793066" y="2730344"/>
            <a:ext cx="4944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model </a:t>
            </a:r>
            <a:r>
              <a:rPr lang="en-US" dirty="0" err="1"/>
              <a:t>biais</a:t>
            </a:r>
            <a:r>
              <a:rPr lang="en-US" dirty="0"/>
              <a:t> </a:t>
            </a:r>
            <a:r>
              <a:rPr lang="en-US" dirty="0" err="1"/>
              <a:t>locaux</a:t>
            </a:r>
            <a:r>
              <a:rPr lang="en-US" dirty="0"/>
              <a:t> monde 2x</a:t>
            </a:r>
          </a:p>
          <a:p>
            <a:endParaRPr lang="en-US" dirty="0"/>
          </a:p>
          <a:p>
            <a:r>
              <a:rPr lang="en-US" dirty="0" err="1"/>
              <a:t>Différent</a:t>
            </a:r>
            <a:r>
              <a:rPr lang="en-US" dirty="0"/>
              <a:t> </a:t>
            </a:r>
            <a:r>
              <a:rPr lang="en-US" dirty="0" err="1"/>
              <a:t>l’un</a:t>
            </a:r>
            <a:r>
              <a:rPr lang="en-US" dirty="0"/>
              <a:t> sur </a:t>
            </a:r>
            <a:r>
              <a:rPr lang="en-US" dirty="0" err="1"/>
              <a:t>l’autre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69796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Motivations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CH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19.05.2022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6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Master’s thesis defense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8C496B-9D73-60E5-F60C-CE86B8632B5B}"/>
              </a:ext>
            </a:extLst>
          </p:cNvPr>
          <p:cNvSpPr txBox="1"/>
          <p:nvPr/>
        </p:nvSpPr>
        <p:spPr>
          <a:xfrm>
            <a:off x="214101" y="1020399"/>
            <a:ext cx="59958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models are locally better than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each pixel, the model that minimizes a cost function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anose="05000000000000000000" pitchFamily="2" charset="2"/>
              </a:rPr>
              <a:t>Efficiently computes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method is limited to one variable</a:t>
            </a:r>
            <a:endParaRPr lang="en-CH" sz="2400" dirty="0"/>
          </a:p>
        </p:txBody>
      </p:sp>
    </p:spTree>
    <p:extLst>
      <p:ext uri="{BB962C8B-B14F-4D97-AF65-F5344CB8AC3E}">
        <p14:creationId xmlns:p14="http://schemas.microsoft.com/office/powerpoint/2010/main" val="308680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GCMs combination using graph cuts (Thao et al., 2022) 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CH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19.05.2022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7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Master’s thesis defense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01804-D500-EEA5-3FD3-C57B7D34707E}"/>
              </a:ext>
            </a:extLst>
          </p:cNvPr>
          <p:cNvSpPr txBox="1"/>
          <p:nvPr/>
        </p:nvSpPr>
        <p:spPr>
          <a:xfrm>
            <a:off x="214101" y="1020399"/>
            <a:ext cx="59958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models are locally better than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each pixel, the model that minimizes a cost function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anose="05000000000000000000" pitchFamily="2" charset="2"/>
              </a:rPr>
              <a:t>Efficiently computes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method is limited to one variable</a:t>
            </a:r>
            <a:endParaRPr lang="en-CH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D391F77-E138-6CA1-606F-A99A2154C879}"/>
              </a:ext>
            </a:extLst>
          </p:cNvPr>
          <p:cNvGrpSpPr/>
          <p:nvPr/>
        </p:nvGrpSpPr>
        <p:grpSpPr>
          <a:xfrm>
            <a:off x="6311057" y="876714"/>
            <a:ext cx="5542289" cy="5366176"/>
            <a:chOff x="6311057" y="876714"/>
            <a:chExt cx="5542289" cy="536617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C02F907-4678-3FF0-7915-B53039185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1057" y="876714"/>
              <a:ext cx="5542289" cy="526218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551BE84-1117-BAB3-3176-D66E312C7A1B}"/>
                </a:ext>
              </a:extLst>
            </p:cNvPr>
            <p:cNvSpPr txBox="1"/>
            <p:nvPr/>
          </p:nvSpPr>
          <p:spPr>
            <a:xfrm>
              <a:off x="8153400" y="6027446"/>
              <a:ext cx="362226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i="1" dirty="0">
                  <a:latin typeface="+mj-lt"/>
                </a:rPr>
                <a:t>Obtained from: Thao et al., 2022</a:t>
              </a:r>
              <a:endParaRPr lang="en-CH" sz="800" i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6614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WTF is graph cut 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3537B-2EE2-F4F5-C80B-34D9F159AE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4E6DA-9753-270E-79D0-0429326CEE8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312324" y="6600947"/>
            <a:ext cx="2743200" cy="264901"/>
          </a:xfrm>
        </p:spPr>
        <p:txBody>
          <a:bodyPr/>
          <a:lstStyle/>
          <a:p>
            <a:r>
              <a:rPr lang="en-CH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19.05.2022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9D201-B98C-E2F3-4966-F26B27998D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8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C10768-CB60-6E62-2FC7-CCCB8F5E31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Master’s thesis defense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136280-003D-1B66-026D-04ED26AD4EEC}"/>
              </a:ext>
            </a:extLst>
          </p:cNvPr>
          <p:cNvGrpSpPr/>
          <p:nvPr/>
        </p:nvGrpSpPr>
        <p:grpSpPr>
          <a:xfrm>
            <a:off x="7302089" y="1327400"/>
            <a:ext cx="4313668" cy="4652548"/>
            <a:chOff x="7725932" y="1204834"/>
            <a:chExt cx="4313668" cy="465254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A3C87C9-99DA-B190-7BCF-9A652DC1A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25932" y="1204834"/>
              <a:ext cx="4313668" cy="443986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893E72-8594-0CF8-2902-D863FF590BAF}"/>
                </a:ext>
              </a:extLst>
            </p:cNvPr>
            <p:cNvSpPr txBox="1"/>
            <p:nvPr/>
          </p:nvSpPr>
          <p:spPr>
            <a:xfrm>
              <a:off x="8355638" y="5641938"/>
              <a:ext cx="362226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i="1" dirty="0">
                  <a:latin typeface="+mj-lt"/>
                </a:rPr>
                <a:t>Obtained from: </a:t>
              </a:r>
              <a:r>
                <a:rPr lang="en-US" sz="800" i="1" dirty="0" err="1">
                  <a:latin typeface="+mj-lt"/>
                </a:rPr>
                <a:t>Boykov</a:t>
              </a:r>
              <a:r>
                <a:rPr lang="en-US" sz="800" i="1" dirty="0">
                  <a:latin typeface="+mj-lt"/>
                </a:rPr>
                <a:t> &amp; </a:t>
              </a:r>
              <a:r>
                <a:rPr lang="en-US" sz="800" i="1" dirty="0" err="1">
                  <a:latin typeface="+mj-lt"/>
                </a:rPr>
                <a:t>Funka</a:t>
              </a:r>
              <a:r>
                <a:rPr lang="en-US" sz="800" i="1" dirty="0">
                  <a:latin typeface="+mj-lt"/>
                </a:rPr>
                <a:t>-Lea, 2006 </a:t>
              </a:r>
              <a:endParaRPr lang="en-CH" sz="800" i="1" dirty="0">
                <a:latin typeface="+mj-l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E8C496B-9D73-60E5-F60C-CE86B8632B5B}"/>
              </a:ext>
            </a:extLst>
          </p:cNvPr>
          <p:cNvSpPr txBox="1"/>
          <p:nvPr/>
        </p:nvSpPr>
        <p:spPr>
          <a:xfrm>
            <a:off x="214101" y="1020399"/>
            <a:ext cx="59958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models are locally better than others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 each pixel, the model that minimizes a cost function is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anose="05000000000000000000" pitchFamily="2" charset="2"/>
              </a:rPr>
              <a:t>Efficiently computes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method is limited to one variable</a:t>
            </a:r>
            <a:endParaRPr lang="en-CH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9F8BFC-86A2-F749-2B94-AB45432E8503}"/>
              </a:ext>
            </a:extLst>
          </p:cNvPr>
          <p:cNvSpPr txBox="1"/>
          <p:nvPr/>
        </p:nvSpPr>
        <p:spPr>
          <a:xfrm>
            <a:off x="2015067" y="4461933"/>
            <a:ext cx="4580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</a:t>
            </a:r>
            <a:r>
              <a:rPr lang="en-US" dirty="0" err="1"/>
              <a:t>découpe</a:t>
            </a:r>
            <a:r>
              <a:rPr lang="en-US" dirty="0"/>
              <a:t> optimal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53243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B074A1-B9B1-40F4-71AD-EDD44C0392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924" y="-3924"/>
            <a:ext cx="12195924" cy="7181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Resultat</a:t>
            </a:r>
            <a:r>
              <a:rPr lang="en-US" sz="2800" dirty="0">
                <a:solidFill>
                  <a:srgbClr val="EAEAEA"/>
                </a:solidFill>
                <a:latin typeface="+mj-lt"/>
                <a:cs typeface="Helvetica" panose="020B0604020202020204" pitchFamily="34" charset="0"/>
              </a:rPr>
              <a:t> Soulivanh</a:t>
            </a:r>
            <a:endParaRPr lang="en-CH" sz="28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23974-2CB7-A49B-3024-1D3695D2D12A}"/>
              </a:ext>
            </a:extLst>
          </p:cNvPr>
          <p:cNvSpPr>
            <a:spLocks/>
          </p:cNvSpPr>
          <p:nvPr/>
        </p:nvSpPr>
        <p:spPr>
          <a:xfrm>
            <a:off x="0" y="-3925"/>
            <a:ext cx="12195924" cy="718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H" sz="2400" dirty="0">
              <a:solidFill>
                <a:srgbClr val="EAEAEA"/>
              </a:solidFill>
              <a:latin typeface="+mj-lt"/>
              <a:cs typeface="Helvetic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E088FD-C536-CD0D-AF66-037FA5CD143F}"/>
              </a:ext>
            </a:extLst>
          </p:cNvPr>
          <p:cNvSpPr/>
          <p:nvPr/>
        </p:nvSpPr>
        <p:spPr>
          <a:xfrm>
            <a:off x="0" y="6593099"/>
            <a:ext cx="12195924" cy="26490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050" dirty="0">
              <a:solidFill>
                <a:srgbClr val="EAEAEA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5034279-ED65-8C4B-BDF1-FF548AB08C42}"/>
              </a:ext>
            </a:extLst>
          </p:cNvPr>
          <p:cNvSpPr/>
          <p:nvPr>
            <p:ph type="sldNum" sz="quarter" idx="12"/>
          </p:nvPr>
        </p:nvSpPr>
        <p:spPr>
          <a:xfrm>
            <a:off x="9296400" y="6595893"/>
            <a:ext cx="2743200" cy="264901"/>
          </a:xfrm>
        </p:spPr>
        <p:txBody>
          <a:bodyPr/>
          <a:lstStyle/>
          <a:p>
            <a:fld id="{CD28D4EC-B073-42E6-81DC-80EC51B163C3}" type="slidenum">
              <a:rPr lang="en-CH" sz="1050" smtClean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9</a:t>
            </a:fld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38FE372A-FA09-01AE-2947-1571113F37D8}"/>
              </a:ext>
            </a:extLst>
          </p:cNvPr>
          <p:cNvSpPr/>
          <p:nvPr>
            <p:ph type="ftr" sz="quarter" idx="11"/>
          </p:nvPr>
        </p:nvSpPr>
        <p:spPr>
          <a:xfrm>
            <a:off x="4038600" y="6600947"/>
            <a:ext cx="4114800" cy="257053"/>
          </a:xfrm>
        </p:spPr>
        <p:txBody>
          <a:bodyPr/>
          <a:lstStyle/>
          <a:p>
            <a:r>
              <a:rPr lang="en-US" sz="1050" dirty="0">
                <a:solidFill>
                  <a:srgbClr val="EAEAEA"/>
                </a:solidFill>
                <a:latin typeface="+mj-lt"/>
                <a:ea typeface="Lato" panose="020B0604020202020204" pitchFamily="34" charset="0"/>
                <a:cs typeface="Lato" panose="020B0604020202020204" pitchFamily="34" charset="0"/>
              </a:rPr>
              <a:t>Swiss Geoscience Meeting 2022</a:t>
            </a:r>
            <a:endParaRPr lang="en-CH" sz="1050" dirty="0">
              <a:solidFill>
                <a:srgbClr val="EAEAEA"/>
              </a:solidFill>
              <a:latin typeface="+mj-lt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955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491</Words>
  <Application>Microsoft Office PowerPoint</Application>
  <PresentationFormat>Widescreen</PresentationFormat>
  <Paragraphs>112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Helvetica</vt:lpstr>
      <vt:lpstr>Office Theme</vt:lpstr>
      <vt:lpstr> A multivariate approach to combine general circulation models using graph cuts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multivariate approach to combine general circulation models using graph cuts</dc:title>
  <dc:creator>Lucas Schmutz</dc:creator>
  <cp:lastModifiedBy>Lucas Schmutz</cp:lastModifiedBy>
  <cp:revision>8</cp:revision>
  <dcterms:created xsi:type="dcterms:W3CDTF">2022-11-07T11:27:50Z</dcterms:created>
  <dcterms:modified xsi:type="dcterms:W3CDTF">2022-11-09T19:13:44Z</dcterms:modified>
</cp:coreProperties>
</file>